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1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4E1C-4863-4985-9884-DAB6C2493B97}" type="datetimeFigureOut">
              <a:rPr lang="en-US" smtClean="0"/>
              <a:t>06/12/2019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37282-02E1-4603-87AE-C2627480108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4E1C-4863-4985-9884-DAB6C2493B97}" type="datetimeFigureOut">
              <a:rPr lang="en-US" smtClean="0"/>
              <a:t>06/12/2019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37282-02E1-4603-87AE-C262748010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4E1C-4863-4985-9884-DAB6C2493B97}" type="datetimeFigureOut">
              <a:rPr lang="en-US" smtClean="0"/>
              <a:t>06/12/2019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37282-02E1-4603-87AE-C262748010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4E1C-4863-4985-9884-DAB6C2493B97}" type="datetimeFigureOut">
              <a:rPr lang="en-US" smtClean="0"/>
              <a:t>06/12/2019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37282-02E1-4603-87AE-C262748010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4E1C-4863-4985-9884-DAB6C2493B97}" type="datetimeFigureOut">
              <a:rPr lang="en-US" smtClean="0"/>
              <a:t>06/12/2019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2237282-02E1-4603-87AE-C262748010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4E1C-4863-4985-9884-DAB6C2493B97}" type="datetimeFigureOut">
              <a:rPr lang="en-US" smtClean="0"/>
              <a:t>06/12/2019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37282-02E1-4603-87AE-C262748010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4E1C-4863-4985-9884-DAB6C2493B97}" type="datetimeFigureOut">
              <a:rPr lang="en-US" smtClean="0"/>
              <a:t>06/12/2019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37282-02E1-4603-87AE-C262748010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4E1C-4863-4985-9884-DAB6C2493B97}" type="datetimeFigureOut">
              <a:rPr lang="en-US" smtClean="0"/>
              <a:t>06/12/2019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37282-02E1-4603-87AE-C262748010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4E1C-4863-4985-9884-DAB6C2493B97}" type="datetimeFigureOut">
              <a:rPr lang="en-US" smtClean="0"/>
              <a:t>06/12/2019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37282-02E1-4603-87AE-C262748010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4E1C-4863-4985-9884-DAB6C2493B97}" type="datetimeFigureOut">
              <a:rPr lang="en-US" smtClean="0"/>
              <a:t>06/12/2019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37282-02E1-4603-87AE-C262748010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4E1C-4863-4985-9884-DAB6C2493B97}" type="datetimeFigureOut">
              <a:rPr lang="en-US" smtClean="0"/>
              <a:t>06/12/2019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37282-02E1-4603-87AE-C262748010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2074E1C-4863-4985-9884-DAB6C2493B97}" type="datetimeFigureOut">
              <a:rPr lang="en-US" smtClean="0"/>
              <a:t>06/12/2019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2237282-02E1-4603-87AE-C2627480108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Organs of Speech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03860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Dr. </a:t>
            </a:r>
            <a:r>
              <a:rPr lang="en-US" b="1" dirty="0" err="1" smtClean="0">
                <a:solidFill>
                  <a:srgbClr val="FFC000"/>
                </a:solidFill>
              </a:rPr>
              <a:t>Kare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Chandrasen</a:t>
            </a:r>
            <a:r>
              <a:rPr lang="en-US" b="1" dirty="0" smtClean="0">
                <a:solidFill>
                  <a:srgbClr val="FFC000"/>
                </a:solidFill>
              </a:rPr>
              <a:t> D.</a:t>
            </a:r>
          </a:p>
          <a:p>
            <a:r>
              <a:rPr lang="en-US" dirty="0" smtClean="0"/>
              <a:t>Asst. Professor</a:t>
            </a:r>
          </a:p>
          <a:p>
            <a:r>
              <a:rPr lang="en-US" dirty="0" smtClean="0"/>
              <a:t>Dept. of English</a:t>
            </a:r>
          </a:p>
          <a:p>
            <a:r>
              <a:rPr lang="en-US" dirty="0" smtClean="0"/>
              <a:t>S. C S College, </a:t>
            </a:r>
            <a:r>
              <a:rPr lang="en-US" dirty="0" err="1" smtClean="0"/>
              <a:t>Omerga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73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143000"/>
            <a:ext cx="7197804" cy="4585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</a:rPr>
              <a:t>Definition:</a:t>
            </a:r>
          </a:p>
          <a:p>
            <a:r>
              <a:rPr lang="en-US" sz="3200" dirty="0" smtClean="0"/>
              <a:t>The organs of the human body which </a:t>
            </a:r>
          </a:p>
          <a:p>
            <a:r>
              <a:rPr lang="en-US" sz="3200" dirty="0" smtClean="0"/>
              <a:t>produce speech sounds are</a:t>
            </a:r>
          </a:p>
          <a:p>
            <a:r>
              <a:rPr lang="en-US" sz="3200" dirty="0" smtClean="0"/>
              <a:t> together called organs of speech.</a:t>
            </a:r>
          </a:p>
          <a:p>
            <a:r>
              <a:rPr lang="en-US" sz="3200" dirty="0" smtClean="0"/>
              <a:t>Speech, according to one view, is only </a:t>
            </a:r>
          </a:p>
          <a:p>
            <a:r>
              <a:rPr lang="en-US" sz="3200" dirty="0" smtClean="0"/>
              <a:t>the secondary function</a:t>
            </a:r>
          </a:p>
          <a:p>
            <a:r>
              <a:rPr lang="en-US" sz="3200" dirty="0" smtClean="0"/>
              <a:t>of these organs, their primary </a:t>
            </a:r>
          </a:p>
          <a:p>
            <a:r>
              <a:rPr lang="en-US" sz="3200" dirty="0" smtClean="0"/>
              <a:t>functions being breathing, chewing,</a:t>
            </a:r>
          </a:p>
          <a:p>
            <a:r>
              <a:rPr lang="en-US" sz="3200" dirty="0" smtClean="0"/>
              <a:t>eating, smelling, tasting and so 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2505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143000"/>
            <a:ext cx="7409401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accent3"/>
                </a:solidFill>
              </a:rPr>
              <a:t>Three Systems of Organs of Speech</a:t>
            </a:r>
            <a:r>
              <a:rPr lang="en-US" dirty="0" smtClean="0">
                <a:solidFill>
                  <a:schemeClr val="accent3"/>
                </a:solidFill>
              </a:rPr>
              <a:t>:</a:t>
            </a:r>
          </a:p>
          <a:p>
            <a:endParaRPr lang="en-US" dirty="0">
              <a:solidFill>
                <a:schemeClr val="accent3"/>
              </a:solidFill>
            </a:endParaRPr>
          </a:p>
          <a:p>
            <a:endParaRPr lang="en-US" dirty="0" smtClean="0">
              <a:solidFill>
                <a:schemeClr val="accent3"/>
              </a:solidFill>
            </a:endParaRPr>
          </a:p>
          <a:p>
            <a:pPr marL="342900" indent="-342900">
              <a:buAutoNum type="alphaUcParenR"/>
            </a:pPr>
            <a:r>
              <a:rPr lang="en-US" sz="2800" dirty="0" smtClean="0">
                <a:solidFill>
                  <a:schemeClr val="accent3"/>
                </a:solidFill>
              </a:rPr>
              <a:t>The Respiratory System</a:t>
            </a:r>
          </a:p>
          <a:p>
            <a:pPr marL="342900" indent="-342900">
              <a:buAutoNum type="alphaUcParenR"/>
            </a:pPr>
            <a:r>
              <a:rPr lang="en-US" sz="2800" dirty="0" smtClean="0">
                <a:solidFill>
                  <a:schemeClr val="accent3"/>
                </a:solidFill>
              </a:rPr>
              <a:t>The </a:t>
            </a:r>
            <a:r>
              <a:rPr lang="en-US" sz="2800" dirty="0" err="1" smtClean="0">
                <a:solidFill>
                  <a:schemeClr val="accent3"/>
                </a:solidFill>
              </a:rPr>
              <a:t>Phonatory</a:t>
            </a:r>
            <a:r>
              <a:rPr lang="en-US" sz="2800" dirty="0" smtClean="0">
                <a:solidFill>
                  <a:schemeClr val="accent3"/>
                </a:solidFill>
              </a:rPr>
              <a:t> System</a:t>
            </a:r>
          </a:p>
          <a:p>
            <a:pPr marL="342900" indent="-342900">
              <a:buAutoNum type="alphaUcParenR"/>
            </a:pPr>
            <a:r>
              <a:rPr lang="en-US" sz="2800" dirty="0" smtClean="0">
                <a:solidFill>
                  <a:schemeClr val="accent3"/>
                </a:solidFill>
              </a:rPr>
              <a:t>The Articulatory System</a:t>
            </a:r>
            <a:endParaRPr lang="en-US" sz="28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83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371600"/>
            <a:ext cx="86106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Respiratory System</a:t>
            </a: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/>
              <a:t>It includes the lungs, the muscles of the chest and the windpipe.</a:t>
            </a:r>
          </a:p>
          <a:p>
            <a:endParaRPr lang="en-US" dirty="0" smtClean="0"/>
          </a:p>
          <a:p>
            <a:r>
              <a:rPr lang="en-US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Process:</a:t>
            </a:r>
          </a:p>
          <a:p>
            <a:endParaRPr lang="en-US" dirty="0" smtClean="0"/>
          </a:p>
          <a:p>
            <a:r>
              <a:rPr lang="en-US" dirty="0" smtClean="0"/>
              <a:t>In this system, through the process of breathing, the system provides </a:t>
            </a:r>
          </a:p>
          <a:p>
            <a:r>
              <a:rPr lang="en-US" dirty="0" smtClean="0"/>
              <a:t>an airstream that acts as a source of energy. Without an airstream, no </a:t>
            </a:r>
          </a:p>
          <a:p>
            <a:r>
              <a:rPr lang="en-US" dirty="0" smtClean="0"/>
              <a:t>amount of activity on the part of the speech organs can produce  a sound. It is the airstream initiated by the air exhaled from the lungs that is chiefly used for speech production. This airstream mechanism is called 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pulmonic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egressive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airstream mechanism.</a:t>
            </a:r>
            <a:endParaRPr lang="en-US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42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838200"/>
            <a:ext cx="999014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The </a:t>
            </a:r>
            <a:r>
              <a:rPr lang="en-US" sz="3600" dirty="0" err="1" smtClean="0"/>
              <a:t>Phonatory</a:t>
            </a:r>
            <a:r>
              <a:rPr lang="en-US" sz="3600" dirty="0" smtClean="0"/>
              <a:t> System</a:t>
            </a:r>
          </a:p>
          <a:p>
            <a:endParaRPr lang="en-US" sz="3600" dirty="0"/>
          </a:p>
          <a:p>
            <a:r>
              <a:rPr lang="en-US" sz="2000" dirty="0" smtClean="0"/>
              <a:t>The air released by the lungs undergoes several</a:t>
            </a:r>
          </a:p>
          <a:p>
            <a:r>
              <a:rPr lang="en-US" sz="2000" dirty="0" smtClean="0"/>
              <a:t> modifications before it goes out into the atmosphere.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000" dirty="0" smtClean="0"/>
              <a:t>The Larynx: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In the upper part of the trachea is a </a:t>
            </a:r>
          </a:p>
          <a:p>
            <a:r>
              <a:rPr lang="en-US" sz="2000" dirty="0" smtClean="0"/>
              <a:t>structure called the larynx. Its primary function is </a:t>
            </a:r>
          </a:p>
          <a:p>
            <a:r>
              <a:rPr lang="en-US" sz="2000" dirty="0" smtClean="0"/>
              <a:t>to act as a valve.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000" dirty="0" smtClean="0"/>
              <a:t>Vocal Cords:</a:t>
            </a:r>
          </a:p>
          <a:p>
            <a:r>
              <a:rPr lang="en-US" sz="2000" dirty="0" smtClean="0"/>
              <a:t>Two folds of tissue located in the larynx that vibrate when air passes</a:t>
            </a:r>
          </a:p>
          <a:p>
            <a:r>
              <a:rPr lang="en-US" sz="2000" dirty="0" smtClean="0"/>
              <a:t> over them, producing the sound waves associated with talking and singing.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3094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062335"/>
            <a:ext cx="8610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The Articulatory System</a:t>
            </a:r>
          </a:p>
          <a:p>
            <a:pPr algn="ctr"/>
            <a:endParaRPr lang="en-US" sz="3600" dirty="0" smtClean="0"/>
          </a:p>
          <a:p>
            <a:r>
              <a:rPr lang="en-US" dirty="0" smtClean="0"/>
              <a:t>After passing through the larynx, the airstream is further </a:t>
            </a:r>
          </a:p>
          <a:p>
            <a:r>
              <a:rPr lang="en-US" dirty="0" smtClean="0"/>
              <a:t>modified by the various shapes assumed by the organs of speech lying above the larynx.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dirty="0" smtClean="0"/>
              <a:t>The Pharynx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dirty="0" smtClean="0"/>
              <a:t>The Lips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dirty="0" smtClean="0"/>
              <a:t>The Teeth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dirty="0" smtClean="0"/>
              <a:t>The Teeth Ridge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dirty="0" smtClean="0"/>
              <a:t>The Hard Palate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dirty="0" smtClean="0"/>
              <a:t>The Soft Palate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dirty="0" smtClean="0"/>
              <a:t>The Uvula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dirty="0" smtClean="0"/>
              <a:t>The Tongue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90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1219200"/>
            <a:ext cx="39517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Thank You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509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</TotalTime>
  <Words>314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Book Antiqua</vt:lpstr>
      <vt:lpstr>Lucida Sans</vt:lpstr>
      <vt:lpstr>Times New Roman</vt:lpstr>
      <vt:lpstr>Wingdings</vt:lpstr>
      <vt:lpstr>Wingdings 2</vt:lpstr>
      <vt:lpstr>Wingdings 3</vt:lpstr>
      <vt:lpstr>Apex</vt:lpstr>
      <vt:lpstr>The Organs of Speech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Organs of Speech</dc:title>
  <dc:creator>LANG_LAB2</dc:creator>
  <cp:lastModifiedBy>admin</cp:lastModifiedBy>
  <cp:revision>12</cp:revision>
  <dcterms:created xsi:type="dcterms:W3CDTF">2019-12-05T09:47:59Z</dcterms:created>
  <dcterms:modified xsi:type="dcterms:W3CDTF">2019-12-06T09:46:58Z</dcterms:modified>
</cp:coreProperties>
</file>